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573" r:id="rId3"/>
    <p:sldId id="574" r:id="rId4"/>
    <p:sldId id="575" r:id="rId5"/>
    <p:sldId id="576" r:id="rId6"/>
    <p:sldId id="577" r:id="rId7"/>
    <p:sldId id="578" r:id="rId8"/>
    <p:sldId id="579" r:id="rId9"/>
    <p:sldId id="580" r:id="rId10"/>
    <p:sldId id="581" r:id="rId11"/>
    <p:sldId id="582" r:id="rId12"/>
    <p:sldId id="583" r:id="rId13"/>
    <p:sldId id="584" r:id="rId14"/>
    <p:sldId id="585" r:id="rId15"/>
    <p:sldId id="586" r:id="rId16"/>
    <p:sldId id="587" r:id="rId17"/>
    <p:sldId id="588" r:id="rId18"/>
    <p:sldId id="589" r:id="rId19"/>
    <p:sldId id="590" r:id="rId20"/>
    <p:sldId id="591" r:id="rId21"/>
    <p:sldId id="592" r:id="rId22"/>
    <p:sldId id="593" r:id="rId23"/>
    <p:sldId id="594" r:id="rId24"/>
    <p:sldId id="595" r:id="rId25"/>
    <p:sldId id="596" r:id="rId26"/>
    <p:sldId id="597" r:id="rId27"/>
    <p:sldId id="598" r:id="rId28"/>
    <p:sldId id="599" r:id="rId29"/>
    <p:sldId id="600" r:id="rId30"/>
    <p:sldId id="601" r:id="rId31"/>
    <p:sldId id="602" r:id="rId32"/>
    <p:sldId id="603" r:id="rId33"/>
    <p:sldId id="604" r:id="rId34"/>
    <p:sldId id="605" r:id="rId35"/>
    <p:sldId id="606" r:id="rId36"/>
    <p:sldId id="607" r:id="rId37"/>
    <p:sldId id="608" r:id="rId38"/>
    <p:sldId id="609" r:id="rId39"/>
    <p:sldId id="610" r:id="rId40"/>
    <p:sldId id="611" r:id="rId41"/>
    <p:sldId id="612" r:id="rId42"/>
    <p:sldId id="613" r:id="rId43"/>
    <p:sldId id="614" r:id="rId44"/>
    <p:sldId id="615" r:id="rId45"/>
    <p:sldId id="616" r:id="rId46"/>
    <p:sldId id="617" r:id="rId47"/>
    <p:sldId id="618" r:id="rId48"/>
    <p:sldId id="619" r:id="rId49"/>
    <p:sldId id="620" r:id="rId50"/>
    <p:sldId id="621" r:id="rId51"/>
    <p:sldId id="622" r:id="rId52"/>
    <p:sldId id="623" r:id="rId53"/>
    <p:sldId id="624" r:id="rId54"/>
    <p:sldId id="625" r:id="rId55"/>
    <p:sldId id="626" r:id="rId56"/>
    <p:sldId id="627" r:id="rId57"/>
    <p:sldId id="628" r:id="rId58"/>
    <p:sldId id="629" r:id="rId59"/>
    <p:sldId id="630" r:id="rId60"/>
    <p:sldId id="631" r:id="rId61"/>
    <p:sldId id="632" r:id="rId62"/>
    <p:sldId id="633" r:id="rId63"/>
    <p:sldId id="634" r:id="rId64"/>
    <p:sldId id="635" r:id="rId65"/>
    <p:sldId id="636" r:id="rId66"/>
    <p:sldId id="637" r:id="rId67"/>
    <p:sldId id="638" r:id="rId68"/>
    <p:sldId id="639" r:id="rId69"/>
    <p:sldId id="640" r:id="rId70"/>
    <p:sldId id="641" r:id="rId71"/>
    <p:sldId id="642" r:id="rId72"/>
    <p:sldId id="643" r:id="rId73"/>
    <p:sldId id="644" r:id="rId74"/>
    <p:sldId id="645" r:id="rId75"/>
    <p:sldId id="646" r:id="rId76"/>
    <p:sldId id="647" r:id="rId77"/>
    <p:sldId id="648" r:id="rId78"/>
    <p:sldId id="649" r:id="rId79"/>
    <p:sldId id="650" r:id="rId80"/>
    <p:sldId id="651" r:id="rId81"/>
    <p:sldId id="652" r:id="rId82"/>
    <p:sldId id="653" r:id="rId83"/>
    <p:sldId id="654" r:id="rId84"/>
    <p:sldId id="655" r:id="rId85"/>
    <p:sldId id="656" r:id="rId86"/>
    <p:sldId id="657" r:id="rId87"/>
    <p:sldId id="658" r:id="rId88"/>
    <p:sldId id="659" r:id="rId89"/>
    <p:sldId id="660" r:id="rId90"/>
    <p:sldId id="661" r:id="rId91"/>
    <p:sldId id="662" r:id="rId92"/>
    <p:sldId id="663" r:id="rId93"/>
    <p:sldId id="664" r:id="rId94"/>
    <p:sldId id="665" r:id="rId95"/>
    <p:sldId id="666" r:id="rId96"/>
    <p:sldId id="667" r:id="rId97"/>
    <p:sldId id="668" r:id="rId98"/>
    <p:sldId id="669" r:id="rId99"/>
    <p:sldId id="670" r:id="rId100"/>
    <p:sldId id="671" r:id="rId101"/>
    <p:sldId id="672" r:id="rId102"/>
    <p:sldId id="673" r:id="rId103"/>
    <p:sldId id="674" r:id="rId104"/>
    <p:sldId id="675" r:id="rId105"/>
    <p:sldId id="676" r:id="rId106"/>
    <p:sldId id="677" r:id="rId107"/>
    <p:sldId id="678" r:id="rId108"/>
    <p:sldId id="679" r:id="rId109"/>
    <p:sldId id="680" r:id="rId110"/>
    <p:sldId id="681" r:id="rId111"/>
    <p:sldId id="682" r:id="rId112"/>
    <p:sldId id="683" r:id="rId113"/>
    <p:sldId id="684" r:id="rId114"/>
    <p:sldId id="685" r:id="rId115"/>
    <p:sldId id="686" r:id="rId116"/>
    <p:sldId id="687" r:id="rId117"/>
    <p:sldId id="688" r:id="rId118"/>
    <p:sldId id="689" r:id="rId119"/>
    <p:sldId id="690" r:id="rId120"/>
    <p:sldId id="691" r:id="rId121"/>
    <p:sldId id="692" r:id="rId122"/>
    <p:sldId id="693" r:id="rId123"/>
    <p:sldId id="694" r:id="rId124"/>
    <p:sldId id="695" r:id="rId125"/>
    <p:sldId id="696" r:id="rId126"/>
    <p:sldId id="697" r:id="rId127"/>
    <p:sldId id="698" r:id="rId128"/>
    <p:sldId id="699" r:id="rId129"/>
    <p:sldId id="700" r:id="rId130"/>
    <p:sldId id="701" r:id="rId131"/>
    <p:sldId id="702" r:id="rId132"/>
    <p:sldId id="703" r:id="rId133"/>
    <p:sldId id="704" r:id="rId134"/>
    <p:sldId id="705" r:id="rId135"/>
    <p:sldId id="706" r:id="rId136"/>
    <p:sldId id="707" r:id="rId137"/>
    <p:sldId id="708" r:id="rId138"/>
    <p:sldId id="709" r:id="rId139"/>
    <p:sldId id="710" r:id="rId140"/>
    <p:sldId id="711" r:id="rId141"/>
    <p:sldId id="712" r:id="rId142"/>
    <p:sldId id="713" r:id="rId143"/>
    <p:sldId id="714" r:id="rId144"/>
    <p:sldId id="715" r:id="rId145"/>
    <p:sldId id="716" r:id="rId146"/>
    <p:sldId id="717" r:id="rId147"/>
    <p:sldId id="718" r:id="rId148"/>
    <p:sldId id="719" r:id="rId149"/>
    <p:sldId id="720" r:id="rId150"/>
    <p:sldId id="721" r:id="rId151"/>
    <p:sldId id="722" r:id="rId152"/>
    <p:sldId id="723" r:id="rId153"/>
    <p:sldId id="724" r:id="rId154"/>
    <p:sldId id="725" r:id="rId155"/>
    <p:sldId id="726" r:id="rId156"/>
    <p:sldId id="727" r:id="rId157"/>
    <p:sldId id="728" r:id="rId158"/>
    <p:sldId id="729" r:id="rId159"/>
    <p:sldId id="730" r:id="rId160"/>
    <p:sldId id="731" r:id="rId161"/>
    <p:sldId id="732" r:id="rId162"/>
    <p:sldId id="733" r:id="rId163"/>
    <p:sldId id="734" r:id="rId164"/>
    <p:sldId id="735" r:id="rId165"/>
    <p:sldId id="736" r:id="rId166"/>
    <p:sldId id="737" r:id="rId167"/>
    <p:sldId id="738" r:id="rId168"/>
    <p:sldId id="739" r:id="rId169"/>
    <p:sldId id="740" r:id="rId170"/>
    <p:sldId id="741" r:id="rId171"/>
    <p:sldId id="742" r:id="rId172"/>
    <p:sldId id="743" r:id="rId173"/>
    <p:sldId id="744" r:id="rId174"/>
    <p:sldId id="745" r:id="rId175"/>
    <p:sldId id="746" r:id="rId176"/>
    <p:sldId id="747" r:id="rId177"/>
    <p:sldId id="748" r:id="rId178"/>
    <p:sldId id="749" r:id="rId179"/>
    <p:sldId id="750" r:id="rId180"/>
    <p:sldId id="751" r:id="rId181"/>
    <p:sldId id="752" r:id="rId182"/>
    <p:sldId id="753" r:id="rId183"/>
    <p:sldId id="754" r:id="rId184"/>
    <p:sldId id="755" r:id="rId185"/>
    <p:sldId id="756" r:id="rId186"/>
    <p:sldId id="757" r:id="rId187"/>
    <p:sldId id="758" r:id="rId188"/>
    <p:sldId id="759" r:id="rId189"/>
    <p:sldId id="760" r:id="rId190"/>
    <p:sldId id="761" r:id="rId191"/>
    <p:sldId id="762" r:id="rId192"/>
    <p:sldId id="763" r:id="rId193"/>
    <p:sldId id="764" r:id="rId194"/>
    <p:sldId id="765" r:id="rId195"/>
    <p:sldId id="766" r:id="rId196"/>
    <p:sldId id="767" r:id="rId197"/>
    <p:sldId id="768" r:id="rId198"/>
    <p:sldId id="769" r:id="rId199"/>
    <p:sldId id="770" r:id="rId200"/>
    <p:sldId id="771" r:id="rId201"/>
    <p:sldId id="772" r:id="rId202"/>
    <p:sldId id="773" r:id="rId203"/>
    <p:sldId id="774" r:id="rId204"/>
    <p:sldId id="775" r:id="rId205"/>
    <p:sldId id="776" r:id="rId206"/>
    <p:sldId id="777" r:id="rId207"/>
    <p:sldId id="778" r:id="rId208"/>
    <p:sldId id="779" r:id="rId209"/>
    <p:sldId id="780" r:id="rId210"/>
    <p:sldId id="781" r:id="rId211"/>
    <p:sldId id="782" r:id="rId212"/>
    <p:sldId id="783" r:id="rId213"/>
    <p:sldId id="784" r:id="rId214"/>
    <p:sldId id="785" r:id="rId215"/>
    <p:sldId id="786" r:id="rId216"/>
    <p:sldId id="787" r:id="rId217"/>
    <p:sldId id="788" r:id="rId218"/>
    <p:sldId id="789" r:id="rId219"/>
    <p:sldId id="790" r:id="rId220"/>
    <p:sldId id="791" r:id="rId221"/>
    <p:sldId id="792" r:id="rId222"/>
    <p:sldId id="793" r:id="rId223"/>
    <p:sldId id="794" r:id="rId224"/>
    <p:sldId id="795" r:id="rId225"/>
    <p:sldId id="796" r:id="rId226"/>
    <p:sldId id="797" r:id="rId227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4697"/>
  </p:normalViewPr>
  <p:slideViewPr>
    <p:cSldViewPr>
      <p:cViewPr varScale="1">
        <p:scale>
          <a:sx n="85" d="100"/>
          <a:sy n="85" d="100"/>
        </p:scale>
        <p:origin x="94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856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92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98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966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77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17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192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11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67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96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584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269E3-717B-4929-ABCF-8B38B8D5944E}" type="datetimeFigureOut">
              <a:rPr lang="en-AU" smtClean="0"/>
              <a:t>14/3/18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3E134-3861-4965-8A1D-59E6D0217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26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iff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iff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tiff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iff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tiff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tiff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tiff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tiff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tiff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tiff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tiff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tiff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tiff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tiff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tiff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tiff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tiff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tiff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tiff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tiff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tiff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tiff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tiff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tiff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tiff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tiff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tiff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tiff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tiff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tiff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tiff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tiff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tiff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tiff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tiff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tiff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tiff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tiff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tiff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tiff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tiff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tiff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tiff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tiff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tiff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tiff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tiff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tiff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tiff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tiff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tiff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tiff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tiff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tiff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tiff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tiff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tiff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tiff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tiff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tiff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tiff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tiff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tiff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tiff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tiff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tiff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tiff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tiff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0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CF6094-1326-164A-B237-6145FBD6F483}"/>
              </a:ext>
            </a:extLst>
          </p:cNvPr>
          <p:cNvSpPr txBox="1"/>
          <p:nvPr/>
        </p:nvSpPr>
        <p:spPr>
          <a:xfrm>
            <a:off x="4283968" y="5949280"/>
            <a:ext cx="6984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" pitchFamily="2" charset="0"/>
              </a:rPr>
              <a:t>By Nick Hutchins</a:t>
            </a:r>
          </a:p>
        </p:txBody>
      </p:sp>
    </p:spTree>
    <p:extLst>
      <p:ext uri="{BB962C8B-B14F-4D97-AF65-F5344CB8AC3E}">
        <p14:creationId xmlns:p14="http://schemas.microsoft.com/office/powerpoint/2010/main" val="386839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2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9168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1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6661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1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9755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1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98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1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1252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1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7625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1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124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2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7459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2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5155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2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9602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2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193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2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4262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2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2530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2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6102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2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077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2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81747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2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7926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2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6300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3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51853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3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7596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3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5976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3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24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2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9159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3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0544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3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5439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3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1192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3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3906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3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8168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3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0409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4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3609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4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446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4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79912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4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07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2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7761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4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75406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4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19467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4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6911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4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5919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4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7468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4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74065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5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5437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5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86801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5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87295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5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96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2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4740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5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399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5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73138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5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4752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5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8977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5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9499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5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2919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6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6722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6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9587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6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113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6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13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2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1108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6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320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6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581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6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99934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6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7799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6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9696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6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1937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7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4413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7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0718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7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9420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7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29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3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65859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7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4584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7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96656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7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5212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7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9764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7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047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7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59649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8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0631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8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5319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8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5760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8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893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3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32695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8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33384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8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5098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8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1167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8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91445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8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39471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8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70447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9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52938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9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1148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9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5179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9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732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3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6347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9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6166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9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196496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9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1660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9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83502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9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46701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9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93900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0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09600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0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74581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0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74626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0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0069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3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34550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0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13370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0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82879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0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802316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0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93582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0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81249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0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7786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1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2430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1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09516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1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66799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1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92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1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935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3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39006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1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15406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1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6535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1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22865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1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8358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1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34515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1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3335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2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393670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2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61563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2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58532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2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590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3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89270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2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34831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2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56533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2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0528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2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747000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2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68903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2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494542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3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23823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3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14844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3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23796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3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105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3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87351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3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73221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3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0536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3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121363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3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83166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3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1584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3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60539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24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150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3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156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3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603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3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859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4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5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4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3410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4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050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4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51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1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343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4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777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4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5522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4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51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4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56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4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6172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4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401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5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966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5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17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5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098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5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00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1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806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5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889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5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15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5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062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5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558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5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4171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5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6004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6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260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6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817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6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100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6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19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1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0141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6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309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6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232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6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000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6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731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6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7021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6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483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7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1307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7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482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7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100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7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42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2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395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7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86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7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645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7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201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7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487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7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387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7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341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8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007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8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7361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8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5714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8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310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2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4308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8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6855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8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546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8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600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8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3056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8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172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8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8525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9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067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9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53231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9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2434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9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084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2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450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9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2117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9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8211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9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889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9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9482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9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1025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9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6389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0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4812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0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2498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0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108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0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25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02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7140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0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7966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0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0218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0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8678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0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5896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0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252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0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6034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1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37153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1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0616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12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135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V_slides_cropped_011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614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3</Words>
  <Application>Microsoft Macintosh PowerPoint</Application>
  <PresentationFormat>On-screen Show (4:3)</PresentationFormat>
  <Paragraphs>1</Paragraphs>
  <Slides>226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226</vt:i4>
      </vt:variant>
    </vt:vector>
  </HeadingPairs>
  <TitlesOfParts>
    <vt:vector size="230" baseType="lpstr">
      <vt:lpstr>Arial</vt:lpstr>
      <vt:lpstr>Calibri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Melbourne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Nicholas Hutchins</dc:creator>
  <cp:lastModifiedBy>Kevin Rassool</cp:lastModifiedBy>
  <cp:revision>10</cp:revision>
  <dcterms:created xsi:type="dcterms:W3CDTF">2016-03-09T03:22:27Z</dcterms:created>
  <dcterms:modified xsi:type="dcterms:W3CDTF">2018-03-14T05:39:09Z</dcterms:modified>
</cp:coreProperties>
</file>